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9" roundtripDataSignature="AMtx7mi1AHncrXdrN7Ua2nb3FMiF+/iD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jpg>
</file>

<file path=ppt/media/image4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Relationship Id="rId4" Type="http://schemas.openxmlformats.org/officeDocument/2006/relationships/image" Target="../media/image16.jpg"/><Relationship Id="rId5" Type="http://schemas.openxmlformats.org/officeDocument/2006/relationships/image" Target="../media/image1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g"/><Relationship Id="rId4" Type="http://schemas.openxmlformats.org/officeDocument/2006/relationships/image" Target="../media/image19.jpg"/><Relationship Id="rId5" Type="http://schemas.openxmlformats.org/officeDocument/2006/relationships/image" Target="../media/image20.jpg"/><Relationship Id="rId6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2743201" y="1467184"/>
            <a:ext cx="8331199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3403B"/>
              </a:buClr>
              <a:buSzPts val="6000"/>
              <a:buFont typeface="Arial"/>
              <a:buNone/>
            </a:pPr>
            <a:r>
              <a:rPr b="1" lang="ru-RU">
                <a:solidFill>
                  <a:srgbClr val="B3403B"/>
                </a:solidFill>
                <a:latin typeface="Arial"/>
                <a:ea typeface="Arial"/>
                <a:cs typeface="Arial"/>
                <a:sym typeface="Arial"/>
              </a:rPr>
              <a:t>Потеряшка (Lostie)</a:t>
            </a:r>
            <a:endParaRPr b="1">
              <a:solidFill>
                <a:srgbClr val="B3403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1227667" y="4353260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rPr lang="ru-RU" sz="16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Проект учеников ГБОУ Школы №444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rPr lang="ru-RU" sz="16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Вдовина Глеба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rPr lang="ru-RU" sz="16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Гальперина Тимофея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rPr lang="ru-RU" sz="16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Черкашины Алёны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Описание устройства (схемы)</a:t>
            </a:r>
            <a:endParaRPr/>
          </a:p>
        </p:txBody>
      </p:sp>
      <p:pic>
        <p:nvPicPr>
          <p:cNvPr id="153" name="Google Shape;15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2450" y="1690688"/>
            <a:ext cx="6934028" cy="4862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"/>
          <p:cNvSpPr txBox="1"/>
          <p:nvPr>
            <p:ph idx="1" type="body"/>
          </p:nvPr>
        </p:nvSpPr>
        <p:spPr>
          <a:xfrm>
            <a:off x="838200" y="1825625"/>
            <a:ext cx="2612366" cy="8485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Сервопривод</a:t>
            </a:r>
            <a:endParaRPr/>
          </a:p>
        </p:txBody>
      </p:sp>
      <p:pic>
        <p:nvPicPr>
          <p:cNvPr descr="D:\Изображения\Аннотация 2022-12-19 020936.png" id="159" name="Google Shape;15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90298" y="1786866"/>
            <a:ext cx="5810157" cy="326821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1"/>
          <p:cNvSpPr txBox="1"/>
          <p:nvPr/>
        </p:nvSpPr>
        <p:spPr>
          <a:xfrm>
            <a:off x="1145875" y="3133965"/>
            <a:ext cx="2612366" cy="8485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Светодиод</a:t>
            </a:r>
            <a:endParaRPr/>
          </a:p>
        </p:txBody>
      </p:sp>
      <p:sp>
        <p:nvSpPr>
          <p:cNvPr id="161" name="Google Shape;161;p11"/>
          <p:cNvSpPr txBox="1"/>
          <p:nvPr/>
        </p:nvSpPr>
        <p:spPr>
          <a:xfrm>
            <a:off x="1525438" y="4488312"/>
            <a:ext cx="2612366" cy="8485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RFID считыватель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1"/>
          <p:cNvSpPr txBox="1"/>
          <p:nvPr/>
        </p:nvSpPr>
        <p:spPr>
          <a:xfrm>
            <a:off x="9144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ru-RU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Первая пробная модель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"/>
          <p:cNvSpPr txBox="1"/>
          <p:nvPr>
            <p:ph idx="1" type="body"/>
          </p:nvPr>
        </p:nvSpPr>
        <p:spPr>
          <a:xfrm>
            <a:off x="838200" y="1825625"/>
            <a:ext cx="64425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 sz="2200"/>
              <a:t>На основе статьи из университета Гренобль Альпы</a:t>
            </a:r>
            <a:endParaRPr sz="2200"/>
          </a:p>
        </p:txBody>
      </p:sp>
      <p:sp>
        <p:nvSpPr>
          <p:cNvPr id="168" name="Google Shape;168;p12"/>
          <p:cNvSpPr txBox="1"/>
          <p:nvPr/>
        </p:nvSpPr>
        <p:spPr>
          <a:xfrm>
            <a:off x="872067" y="3143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ru-RU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UHF RFID считывателя</a:t>
            </a:r>
            <a:endParaRPr/>
          </a:p>
        </p:txBody>
      </p:sp>
      <p:pic>
        <p:nvPicPr>
          <p:cNvPr id="169" name="Google Shape;169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125" y="2540250"/>
            <a:ext cx="6839777" cy="419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47702" y="4380688"/>
            <a:ext cx="3144300" cy="235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99002" y="1792288"/>
            <a:ext cx="2055137" cy="243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3"/>
          <p:cNvSpPr/>
          <p:nvPr/>
        </p:nvSpPr>
        <p:spPr>
          <a:xfrm rot="-5400000">
            <a:off x="1288521" y="381403"/>
            <a:ext cx="2200313" cy="3342508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3"/>
          <p:cNvSpPr txBox="1"/>
          <p:nvPr>
            <p:ph type="title"/>
          </p:nvPr>
        </p:nvSpPr>
        <p:spPr>
          <a:xfrm>
            <a:off x="966952" y="1204108"/>
            <a:ext cx="2669406" cy="1781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lang="ru-RU" sz="3200">
                <a:solidFill>
                  <a:srgbClr val="FFFFFF"/>
                </a:solidFill>
              </a:rPr>
              <a:t>Приложение Lostie</a:t>
            </a:r>
            <a:endParaRPr/>
          </a:p>
        </p:txBody>
      </p:sp>
      <p:sp>
        <p:nvSpPr>
          <p:cNvPr id="178" name="Google Shape;178;p13"/>
          <p:cNvSpPr txBox="1"/>
          <p:nvPr>
            <p:ph idx="1" type="body"/>
          </p:nvPr>
        </p:nvSpPr>
        <p:spPr>
          <a:xfrm>
            <a:off x="1178108" y="3364311"/>
            <a:ext cx="2669407" cy="24273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 sz="1600"/>
              <a:t>Функционал: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ru-RU" sz="1600"/>
              <a:t>Поиск предметов</a:t>
            </a:r>
            <a:endParaRPr sz="1600"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ru-RU" sz="1600"/>
              <a:t>Храниние данных о местоположении</a:t>
            </a:r>
            <a:endParaRPr sz="1600"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ru-RU" sz="1600"/>
              <a:t>Добавление новых предметов</a:t>
            </a:r>
            <a:endParaRPr/>
          </a:p>
          <a:p>
            <a:pPr indent="-1270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/>
          </a:p>
        </p:txBody>
      </p:sp>
      <p:pic>
        <p:nvPicPr>
          <p:cNvPr id="179" name="Google Shape;17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5491" y="985697"/>
            <a:ext cx="6896943" cy="4763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>
            <p:ph type="title"/>
          </p:nvPr>
        </p:nvSpPr>
        <p:spPr>
          <a:xfrm>
            <a:off x="812800" y="348191"/>
            <a:ext cx="10515600" cy="9094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Актуальность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avatars.dzeninfra.ru/get-zen_doc/97540/pub_5bd89c8ea0478400aced20e1_5bd89e001aa96600aba0bdb2/scale_1200" id="93" name="Google Shape;9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8067" y="3167798"/>
            <a:ext cx="3596753" cy="28774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magistika.com/uploads/files/1_6.jpeg" id="94" name="Google Shape;9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9403" y="1145077"/>
            <a:ext cx="5460129" cy="307132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/>
          <p:nvPr/>
        </p:nvSpPr>
        <p:spPr>
          <a:xfrm>
            <a:off x="1600200" y="1769534"/>
            <a:ext cx="4284133" cy="973666"/>
          </a:xfrm>
          <a:prstGeom prst="rect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1735667" y="1964266"/>
            <a:ext cx="402166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Во все времена люди теряли вещи. В 21 веке эта проблема всё ещё актуальна</a:t>
            </a: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5799666" y="5027768"/>
            <a:ext cx="6096000" cy="58477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Современные трекеры не используют массово и прикрепляют к минимальному количеству самых важных вещей.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1195558" y="22806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Цель</a:t>
            </a:r>
            <a:endParaRPr/>
          </a:p>
        </p:txBody>
      </p:sp>
      <p:sp>
        <p:nvSpPr>
          <p:cNvPr id="103" name="Google Shape;103;p3"/>
          <p:cNvSpPr txBox="1"/>
          <p:nvPr>
            <p:ph idx="1" type="body"/>
          </p:nvPr>
        </p:nvSpPr>
        <p:spPr>
          <a:xfrm>
            <a:off x="1617132" y="1825625"/>
            <a:ext cx="9736667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Cоздать устройство, которое решит проблему потерю вещей и облегчит их поиск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Выбор технологии</a:t>
            </a:r>
            <a:endParaRPr/>
          </a:p>
        </p:txBody>
      </p:sp>
      <p:sp>
        <p:nvSpPr>
          <p:cNvPr id="109" name="Google Shape;109;p4"/>
          <p:cNvSpPr txBox="1"/>
          <p:nvPr>
            <p:ph idx="1" type="body"/>
          </p:nvPr>
        </p:nvSpPr>
        <p:spPr>
          <a:xfrm>
            <a:off x="1772162" y="2579742"/>
            <a:ext cx="3556000" cy="1704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 sz="1600">
                <a:latin typeface="Arial"/>
                <a:ea typeface="Arial"/>
                <a:cs typeface="Arial"/>
                <a:sym typeface="Arial"/>
              </a:rPr>
              <a:t>Критерии выбора технологии: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ru-RU" sz="1600">
                <a:latin typeface="Arial"/>
                <a:ea typeface="Arial"/>
                <a:cs typeface="Arial"/>
                <a:sym typeface="Arial"/>
              </a:rPr>
              <a:t>Минимальный размер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ru-RU" sz="1600">
                <a:latin typeface="Arial"/>
                <a:ea typeface="Arial"/>
                <a:cs typeface="Arial"/>
                <a:sym typeface="Arial"/>
              </a:rPr>
              <a:t>Доступные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ru-RU" sz="1600">
                <a:latin typeface="Arial"/>
                <a:ea typeface="Arial"/>
                <a:cs typeface="Arial"/>
                <a:sym typeface="Arial"/>
              </a:rPr>
              <a:t>Не требуют зарядки</a:t>
            </a: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6443926" y="2254611"/>
            <a:ext cx="46474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Решение: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пассивные UHF RFID метки от 1 до 12 м.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4"/>
          <p:cNvPicPr preferRelativeResize="0"/>
          <p:nvPr/>
        </p:nvPicPr>
        <p:blipFill rotWithShape="1">
          <a:blip r:embed="rId3">
            <a:alphaModFix/>
          </a:blip>
          <a:srcRect b="9863" l="0" r="334" t="-159"/>
          <a:stretch/>
        </p:blipFill>
        <p:spPr>
          <a:xfrm>
            <a:off x="7432714" y="2897262"/>
            <a:ext cx="2734027" cy="2442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"/>
          <p:cNvSpPr txBox="1"/>
          <p:nvPr>
            <p:ph type="title"/>
          </p:nvPr>
        </p:nvSpPr>
        <p:spPr>
          <a:xfrm>
            <a:off x="465667" y="170392"/>
            <a:ext cx="445346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4400"/>
              <a:buFont typeface="Calibri"/>
              <a:buNone/>
            </a:pPr>
            <a:r>
              <a:rPr lang="ru-RU">
                <a:solidFill>
                  <a:srgbClr val="00B050"/>
                </a:solidFill>
              </a:rPr>
              <a:t>RFID технология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/>
          <p:nvPr>
            <p:ph type="title"/>
          </p:nvPr>
        </p:nvSpPr>
        <p:spPr>
          <a:xfrm>
            <a:off x="465667" y="170392"/>
            <a:ext cx="445346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4400"/>
              <a:buFont typeface="Calibri"/>
              <a:buNone/>
            </a:pPr>
            <a:r>
              <a:rPr lang="ru-RU">
                <a:solidFill>
                  <a:srgbClr val="00B050"/>
                </a:solidFill>
              </a:rPr>
              <a:t>RFID технология</a:t>
            </a:r>
            <a:endParaRPr/>
          </a:p>
        </p:txBody>
      </p:sp>
      <p:pic>
        <p:nvPicPr>
          <p:cNvPr id="122" name="Google Shape;12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3910" y="948583"/>
            <a:ext cx="4054998" cy="305089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6"/>
          <p:cNvSpPr txBox="1"/>
          <p:nvPr/>
        </p:nvSpPr>
        <p:spPr>
          <a:xfrm>
            <a:off x="8765894" y="4714753"/>
            <a:ext cx="27432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RFID представляет собой метод автоматической идентификации через радиосигнал.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509285" y="1493133"/>
            <a:ext cx="2743200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Механизм работы: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rabicPeriod"/>
            </a:pPr>
            <a:r>
              <a:rPr lang="ru-RU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Информация записывается с помощью радиоволн на микрочип;</a:t>
            </a:r>
            <a:endParaRPr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rabicPeriod"/>
            </a:pPr>
            <a:r>
              <a:rPr lang="ru-RU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Данные поступают на считыватель с помощью радиосигнала встроенной антенны;</a:t>
            </a:r>
            <a:endParaRPr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rabicPeriod"/>
            </a:pPr>
            <a:r>
              <a:rPr lang="ru-RU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Определение излучаемой частоты, настройка и считывание сведений осуществляется автоматически за счет сканера.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 amt="83000"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mst63.ru/wp-content/uploads/9/c/d/9cd780b5c24c5cdee9ec8328c0cf572e.jpeg" id="129" name="Google Shape;12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4914" y="348073"/>
            <a:ext cx="7441420" cy="3264342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7"/>
          <p:cNvSpPr/>
          <p:nvPr/>
        </p:nvSpPr>
        <p:spPr>
          <a:xfrm>
            <a:off x="7281334" y="3995678"/>
            <a:ext cx="4910666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Преимущества данной технологии: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i="1" lang="ru-RU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Возможность многоразового применения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i="1" lang="ru-RU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Доступность</a:t>
            </a: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i="1" lang="ru-RU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Распространённость</a:t>
            </a:r>
            <a:endParaRPr i="1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i="1" lang="ru-RU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Универсальность</a:t>
            </a: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i="1" lang="ru-RU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Легкость использования 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i="1" lang="ru-RU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Надежность</a:t>
            </a: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i="1" lang="ru-RU"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Быстро передает информацию </a:t>
            </a:r>
            <a:endParaRPr i="1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Описание устройства</a:t>
            </a:r>
            <a:endParaRPr/>
          </a:p>
        </p:txBody>
      </p:sp>
      <p:sp>
        <p:nvSpPr>
          <p:cNvPr id="136" name="Google Shape;136;p8"/>
          <p:cNvSpPr txBox="1"/>
          <p:nvPr>
            <p:ph idx="1" type="body"/>
          </p:nvPr>
        </p:nvSpPr>
        <p:spPr>
          <a:xfrm>
            <a:off x="982134" y="180869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C:\Users\User\Downloads\Эскиз.tiff" id="137" name="Google Shape;13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5211" y="1500038"/>
            <a:ext cx="6610989" cy="4955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Описание устройства (3D модель)</a:t>
            </a:r>
            <a:endParaRPr/>
          </a:p>
        </p:txBody>
      </p:sp>
      <p:sp>
        <p:nvSpPr>
          <p:cNvPr id="143" name="Google Shape;143;p9"/>
          <p:cNvSpPr txBox="1"/>
          <p:nvPr>
            <p:ph idx="1" type="body"/>
          </p:nvPr>
        </p:nvSpPr>
        <p:spPr>
          <a:xfrm>
            <a:off x="970050" y="1832850"/>
            <a:ext cx="7409400" cy="18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626"/>
              <a:buFont typeface="Arial"/>
              <a:buNone/>
            </a:pPr>
            <a:r>
              <a:rPr lang="ru-RU" sz="2580">
                <a:latin typeface="Arial"/>
                <a:ea typeface="Arial"/>
                <a:cs typeface="Arial"/>
                <a:sym typeface="Arial"/>
              </a:rPr>
              <a:t>Желтый блок - аккумулятор Li-Po </a:t>
            </a:r>
            <a:endParaRPr sz="258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626"/>
              <a:buFont typeface="Arial"/>
              <a:buNone/>
            </a:pPr>
            <a:r>
              <a:rPr lang="ru-RU" sz="2580">
                <a:latin typeface="Arial"/>
                <a:ea typeface="Arial"/>
                <a:cs typeface="Arial"/>
                <a:sym typeface="Arial"/>
              </a:rPr>
              <a:t>Синие блоки - модули Arduino</a:t>
            </a:r>
            <a:endParaRPr sz="258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626"/>
              <a:buFont typeface="Arial"/>
              <a:buNone/>
            </a:pPr>
            <a:r>
              <a:rPr lang="ru-RU" sz="2580">
                <a:latin typeface="Arial"/>
                <a:ea typeface="Arial"/>
                <a:cs typeface="Arial"/>
                <a:sym typeface="Arial"/>
              </a:rPr>
              <a:t>Зелёный блок - самодельный rfid модуль</a:t>
            </a:r>
            <a:endParaRPr sz="258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626"/>
              <a:buFont typeface="Arial"/>
              <a:buNone/>
            </a:pPr>
            <a:r>
              <a:rPr lang="ru-RU" sz="2580">
                <a:latin typeface="Arial"/>
                <a:ea typeface="Arial"/>
                <a:cs typeface="Arial"/>
                <a:sym typeface="Arial"/>
              </a:rPr>
              <a:t>Белые блоки - части конструкции</a:t>
            </a:r>
            <a:endParaRPr sz="258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626"/>
              <a:buFont typeface="Arial"/>
              <a:buNone/>
            </a:pPr>
            <a:r>
              <a:rPr lang="ru-RU" sz="2580">
                <a:latin typeface="Arial"/>
                <a:ea typeface="Arial"/>
                <a:cs typeface="Arial"/>
                <a:sym typeface="Arial"/>
              </a:rPr>
              <a:t>Серые блоки - светодиод и кнопка</a:t>
            </a:r>
            <a:endParaRPr sz="2580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144" name="Google Shape;14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3250" y="1690694"/>
            <a:ext cx="3214607" cy="2410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4675" y="4306725"/>
            <a:ext cx="3214602" cy="2410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6100" y="4306725"/>
            <a:ext cx="3214602" cy="2410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33250" y="4306725"/>
            <a:ext cx="3214602" cy="2410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2020-10-04T10:38:21Z</dcterms:created>
  <dc:creator>user</dc:creator>
</cp:coreProperties>
</file>